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3679805" cy="6858000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gs" Target="tags/tag1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10000" y="1122363"/>
            <a:ext cx="1026000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10000" y="3602038"/>
            <a:ext cx="102600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789751" y="365125"/>
            <a:ext cx="294975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40500" y="365125"/>
            <a:ext cx="8678251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3375" y="1709738"/>
            <a:ext cx="1179900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3375" y="4589463"/>
            <a:ext cx="1179900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40500" y="1825625"/>
            <a:ext cx="58140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925500" y="1825625"/>
            <a:ext cx="58140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2282" y="365125"/>
            <a:ext cx="1179900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2282" y="1681163"/>
            <a:ext cx="578728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2282" y="2505075"/>
            <a:ext cx="578728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925500" y="1681163"/>
            <a:ext cx="581578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925500" y="2505075"/>
            <a:ext cx="581578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2282" y="457200"/>
            <a:ext cx="441215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15782" y="987425"/>
            <a:ext cx="69255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42282" y="2057400"/>
            <a:ext cx="44121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2282" y="457200"/>
            <a:ext cx="441215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815782" y="987425"/>
            <a:ext cx="69255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42282" y="2057400"/>
            <a:ext cx="44121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940500" y="365125"/>
            <a:ext cx="1179900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0500" y="1825625"/>
            <a:ext cx="1179900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940500" y="6356350"/>
            <a:ext cx="3078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531500" y="6356350"/>
            <a:ext cx="4617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661501" y="6356350"/>
            <a:ext cx="3078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image" Target="../media/image8.jpeg"/><Relationship Id="rId7" Type="http://schemas.openxmlformats.org/officeDocument/2006/relationships/image" Target="../media/image7.jpeg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2.jpeg"/><Relationship Id="rId11" Type="http://schemas.openxmlformats.org/officeDocument/2006/relationships/image" Target="../media/image11.jpeg"/><Relationship Id="rId10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对照 (3)"/>
          <p:cNvPicPr/>
          <p:nvPr/>
        </p:nvPicPr>
        <p:blipFill>
          <a:blip r:embed="rId1"/>
          <a:stretch>
            <a:fillRect/>
          </a:stretch>
        </p:blipFill>
        <p:spPr>
          <a:xfrm>
            <a:off x="153450" y="1177925"/>
            <a:ext cx="2160000" cy="1800000"/>
          </a:xfrm>
          <a:prstGeom prst="rect">
            <a:avLst/>
          </a:prstGeom>
        </p:spPr>
      </p:pic>
      <p:pic>
        <p:nvPicPr>
          <p:cNvPr id="5" name="图片 4" descr="对照 (4)"/>
          <p:cNvPicPr/>
          <p:nvPr/>
        </p:nvPicPr>
        <p:blipFill>
          <a:blip r:embed="rId2"/>
          <a:stretch>
            <a:fillRect/>
          </a:stretch>
        </p:blipFill>
        <p:spPr>
          <a:xfrm>
            <a:off x="153450" y="3143885"/>
            <a:ext cx="2160000" cy="1800000"/>
          </a:xfrm>
          <a:prstGeom prst="rect">
            <a:avLst/>
          </a:prstGeom>
        </p:spPr>
      </p:pic>
      <p:pic>
        <p:nvPicPr>
          <p:cNvPr id="6" name="图片 5" descr="模型 (1)"/>
          <p:cNvPicPr/>
          <p:nvPr/>
        </p:nvPicPr>
        <p:blipFill>
          <a:blip r:embed="rId3"/>
          <a:stretch>
            <a:fillRect/>
          </a:stretch>
        </p:blipFill>
        <p:spPr>
          <a:xfrm>
            <a:off x="2382300" y="3143885"/>
            <a:ext cx="2160000" cy="1800000"/>
          </a:xfrm>
          <a:prstGeom prst="rect">
            <a:avLst/>
          </a:prstGeom>
        </p:spPr>
      </p:pic>
      <p:pic>
        <p:nvPicPr>
          <p:cNvPr id="7" name="图片 6" descr="模型 (2)"/>
          <p:cNvPicPr/>
          <p:nvPr/>
        </p:nvPicPr>
        <p:blipFill>
          <a:blip r:embed="rId4"/>
          <a:stretch>
            <a:fillRect/>
          </a:stretch>
        </p:blipFill>
        <p:spPr>
          <a:xfrm>
            <a:off x="2382300" y="1177925"/>
            <a:ext cx="2160000" cy="1800000"/>
          </a:xfrm>
          <a:prstGeom prst="rect">
            <a:avLst/>
          </a:prstGeom>
        </p:spPr>
      </p:pic>
      <p:pic>
        <p:nvPicPr>
          <p:cNvPr id="10" name="图片 9" descr="化2 (2)"/>
          <p:cNvPicPr/>
          <p:nvPr/>
        </p:nvPicPr>
        <p:blipFill>
          <a:blip r:embed="rId5"/>
          <a:stretch>
            <a:fillRect/>
          </a:stretch>
        </p:blipFill>
        <p:spPr>
          <a:xfrm>
            <a:off x="9068850" y="1177925"/>
            <a:ext cx="2160000" cy="1800000"/>
          </a:xfrm>
          <a:prstGeom prst="rect">
            <a:avLst/>
          </a:prstGeom>
        </p:spPr>
      </p:pic>
      <p:pic>
        <p:nvPicPr>
          <p:cNvPr id="11" name="图片 10" descr="化2 (1)"/>
          <p:cNvPicPr/>
          <p:nvPr/>
        </p:nvPicPr>
        <p:blipFill>
          <a:blip r:embed="rId6"/>
          <a:stretch>
            <a:fillRect/>
          </a:stretch>
        </p:blipFill>
        <p:spPr>
          <a:xfrm>
            <a:off x="9068850" y="3143885"/>
            <a:ext cx="2160000" cy="1800000"/>
          </a:xfrm>
          <a:prstGeom prst="rect">
            <a:avLst/>
          </a:prstGeom>
        </p:spPr>
      </p:pic>
      <p:pic>
        <p:nvPicPr>
          <p:cNvPr id="12" name="图片 11" descr="抑制 (8)"/>
          <p:cNvPicPr/>
          <p:nvPr/>
        </p:nvPicPr>
        <p:blipFill>
          <a:blip r:embed="rId7"/>
          <a:stretch>
            <a:fillRect/>
          </a:stretch>
        </p:blipFill>
        <p:spPr>
          <a:xfrm>
            <a:off x="4611150" y="1177925"/>
            <a:ext cx="2160000" cy="1800000"/>
          </a:xfrm>
          <a:prstGeom prst="rect">
            <a:avLst/>
          </a:prstGeom>
        </p:spPr>
      </p:pic>
      <p:pic>
        <p:nvPicPr>
          <p:cNvPr id="13" name="图片 12" descr="抑制 (7)"/>
          <p:cNvPicPr/>
          <p:nvPr/>
        </p:nvPicPr>
        <p:blipFill>
          <a:blip r:embed="rId8"/>
          <a:stretch>
            <a:fillRect/>
          </a:stretch>
        </p:blipFill>
        <p:spPr>
          <a:xfrm>
            <a:off x="4611150" y="3143885"/>
            <a:ext cx="2160000" cy="1800000"/>
          </a:xfrm>
          <a:prstGeom prst="rect">
            <a:avLst/>
          </a:prstGeom>
        </p:spPr>
      </p:pic>
      <p:pic>
        <p:nvPicPr>
          <p:cNvPr id="14" name="图片 13" descr="化3 (2)"/>
          <p:cNvPicPr/>
          <p:nvPr/>
        </p:nvPicPr>
        <p:blipFill>
          <a:blip r:embed="rId9"/>
          <a:stretch>
            <a:fillRect/>
          </a:stretch>
        </p:blipFill>
        <p:spPr>
          <a:xfrm>
            <a:off x="11297920" y="1177925"/>
            <a:ext cx="2160000" cy="1800000"/>
          </a:xfrm>
          <a:prstGeom prst="rect">
            <a:avLst/>
          </a:prstGeom>
        </p:spPr>
      </p:pic>
      <p:pic>
        <p:nvPicPr>
          <p:cNvPr id="15" name="图片 14" descr="化3 (1)"/>
          <p:cNvPicPr/>
          <p:nvPr/>
        </p:nvPicPr>
        <p:blipFill>
          <a:blip r:embed="rId10"/>
          <a:stretch>
            <a:fillRect/>
          </a:stretch>
        </p:blipFill>
        <p:spPr>
          <a:xfrm>
            <a:off x="11297920" y="3143885"/>
            <a:ext cx="2160000" cy="180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88340" y="744220"/>
            <a:ext cx="12769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对照</a:t>
            </a:r>
            <a:r>
              <a:rPr lang="en-US" altLang="zh-CN"/>
              <a:t>                                     </a:t>
            </a:r>
            <a:r>
              <a:rPr lang="zh-CN" altLang="en-US"/>
              <a:t>模型</a:t>
            </a:r>
            <a:r>
              <a:rPr lang="en-US" altLang="zh-CN"/>
              <a:t>                                 </a:t>
            </a:r>
            <a:r>
              <a:rPr lang="zh-CN" altLang="en-US"/>
              <a:t>抑制</a:t>
            </a:r>
            <a:r>
              <a:rPr lang="en-US" altLang="zh-CN"/>
              <a:t>                                   </a:t>
            </a:r>
            <a:r>
              <a:rPr lang="zh-CN" altLang="en-US"/>
              <a:t>化</a:t>
            </a:r>
            <a:r>
              <a:rPr lang="en-US" altLang="zh-CN"/>
              <a:t>1                                    </a:t>
            </a:r>
            <a:r>
              <a:rPr lang="zh-CN" altLang="en-US"/>
              <a:t>化</a:t>
            </a:r>
            <a:r>
              <a:rPr lang="en-US" altLang="zh-CN"/>
              <a:t>2                                       </a:t>
            </a:r>
            <a:r>
              <a:rPr lang="zh-CN" altLang="en-US"/>
              <a:t>化</a:t>
            </a:r>
            <a:r>
              <a:rPr lang="en-US" altLang="zh-CN"/>
              <a:t>3</a:t>
            </a:r>
            <a:endParaRPr lang="en-US" altLang="zh-CN"/>
          </a:p>
        </p:txBody>
      </p:sp>
      <p:pic>
        <p:nvPicPr>
          <p:cNvPr id="2" name="图片 1" descr="化1 (6)"/>
          <p:cNvPicPr/>
          <p:nvPr/>
        </p:nvPicPr>
        <p:blipFill>
          <a:blip r:embed="rId11"/>
          <a:stretch>
            <a:fillRect/>
          </a:stretch>
        </p:blipFill>
        <p:spPr>
          <a:xfrm>
            <a:off x="6839585" y="1177925"/>
            <a:ext cx="2160000" cy="1800000"/>
          </a:xfrm>
          <a:prstGeom prst="rect">
            <a:avLst/>
          </a:prstGeom>
        </p:spPr>
      </p:pic>
      <p:pic>
        <p:nvPicPr>
          <p:cNvPr id="3" name="图片 2" descr="化1 (5)"/>
          <p:cNvPicPr/>
          <p:nvPr/>
        </p:nvPicPr>
        <p:blipFill>
          <a:blip r:embed="rId12"/>
          <a:stretch>
            <a:fillRect/>
          </a:stretch>
        </p:blipFill>
        <p:spPr>
          <a:xfrm>
            <a:off x="6839585" y="3143885"/>
            <a:ext cx="2160000" cy="1800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GU3NWQ0YzRhOGNkNWE0MDdlMzhlYzIwZmQ5MDhhYWY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</Words>
  <Application>WPS 演示</Application>
  <PresentationFormat>宽屏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Wingdings</vt:lpstr>
      <vt:lpstr>微软雅黑</vt:lpstr>
      <vt:lpstr>Calibri</vt:lpstr>
      <vt:lpstr>Arial Unicode MS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HUAWEI</dc:creator>
  <cp:lastModifiedBy>小柯</cp:lastModifiedBy>
  <cp:revision>4</cp:revision>
  <dcterms:created xsi:type="dcterms:W3CDTF">2023-08-09T12:44:00Z</dcterms:created>
  <dcterms:modified xsi:type="dcterms:W3CDTF">2024-06-16T07:28:11Z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2052-12.1.0.16929</vt:lpwstr>
  </property>
</Properties>
</file>